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39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Controle Financeiro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Ter as informações contábeis como base das informações gerenciais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Encerrar processo de apuração de resultados paralela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Maior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confiab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ilidade nas informações apresentadas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pt-BR" sz="1800" dirty="0" err="1">
                <a:solidFill>
                  <a:prstClr val="white"/>
                </a:solidFill>
                <a:latin typeface="Arial" panose="020B0604020202020204"/>
              </a:rPr>
              <a:t>Dfs</a:t>
            </a:r>
            <a:r>
              <a:rPr lang="pt-BR" sz="1800" dirty="0">
                <a:solidFill>
                  <a:prstClr val="white"/>
                </a:solidFill>
                <a:latin typeface="Arial" panose="020B0604020202020204"/>
              </a:rPr>
              <a:t> mensais no prazo e conciliadas com a contabilidade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Implementar 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modelo de DRE base única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odos os ajustes em receitas e despesas deverão vir da contabilidade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Conciliar despesas e receitas semanalmente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Assumir o processo e análise de </a:t>
            </a:r>
            <a:r>
              <a:rPr lang="pt-BR" sz="1400">
                <a:solidFill>
                  <a:prstClr val="white"/>
                </a:solidFill>
                <a:latin typeface="Arial" panose="020B0604020202020204"/>
              </a:rPr>
              <a:t>despesas contábeis</a:t>
            </a:r>
            <a:endParaRPr lang="pt-BR" sz="1400" dirty="0">
              <a:solidFill>
                <a:prstClr val="white"/>
              </a:solidFill>
              <a:latin typeface="Arial" panose="020B0604020202020204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41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118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2025-01-10T15:14:11Z</dcterms:modified>
</cp:coreProperties>
</file>